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743E40-5B8C-4877-892E-8539C0C70264}" type="datetimeFigureOut">
              <a:rPr lang="en-US" smtClean="0"/>
              <a:t>09/09/2025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896B327-A020-4D0B-BD37-D75E7465D6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Paying Slip Introducing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Provincial Auditorium</a:t>
            </a:r>
          </a:p>
          <a:p>
            <a:r>
              <a:rPr lang="en-US" dirty="0" smtClean="0"/>
              <a:t>North Central Province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700088"/>
            <a:ext cx="8602663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6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504950"/>
            <a:ext cx="8154987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0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457450"/>
            <a:ext cx="8288337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1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41618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143000"/>
            <a:ext cx="1501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that use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"/>
            <a:ext cx="3190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9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07988"/>
            <a:ext cx="8602663" cy="60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875" y="74014"/>
            <a:ext cx="415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Then check your filled information..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7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If you are satisfied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" y="1108365"/>
            <a:ext cx="8602663" cy="55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55327" y="922846"/>
            <a:ext cx="2404269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Select Print Slip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0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" y="761998"/>
            <a:ext cx="9119939" cy="472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389444"/>
            <a:ext cx="3318216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Then select Print Document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09600"/>
            <a:ext cx="90201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53200" y="5638800"/>
            <a:ext cx="1942840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Now select Print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651956"/>
            <a:ext cx="5105400" cy="9804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herit"/>
                <a:cs typeface="Arial" pitchFamily="34" charset="0"/>
              </a:rPr>
              <a:t>Thank you</a:t>
            </a:r>
            <a:endParaRPr kumimoji="0" lang="en-US" sz="6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800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any issue – Contact – 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/>
              <a:t>JAYANTHA INDIKE</a:t>
            </a:r>
          </a:p>
          <a:p>
            <a:r>
              <a:rPr lang="en-US" b="1" dirty="0"/>
              <a:t>	</a:t>
            </a:r>
            <a:r>
              <a:rPr lang="en-US" b="1" dirty="0" smtClean="0"/>
              <a:t>		Senior Tax Officer</a:t>
            </a:r>
          </a:p>
          <a:p>
            <a:r>
              <a:rPr lang="en-US" b="1" dirty="0"/>
              <a:t>	</a:t>
            </a:r>
            <a:r>
              <a:rPr lang="en-US" b="1" dirty="0" smtClean="0"/>
              <a:t>		025-2260985/0779587938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27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479566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786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212559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Open any web browser your PC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678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12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212559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type following URL in address bar.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33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4762500" cy="615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219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33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71275"/>
            <a:ext cx="5105400" cy="499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74224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92819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Enter Your user name &amp; Password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5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5345"/>
            <a:ext cx="7726396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7422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Enter your Registration Number.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9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7513"/>
            <a:ext cx="8640763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825" y="18668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5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800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212559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Filling the all blanks..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3" y="5145157"/>
            <a:ext cx="1752600" cy="74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5957262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* Fields are Compulsory.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399"/>
            <a:ext cx="9144000" cy="301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9598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Section is auto filled..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53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246</TotalTime>
  <Words>88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Apex</vt:lpstr>
      <vt:lpstr>Apothecary</vt:lpstr>
      <vt:lpstr>Angles</vt:lpstr>
      <vt:lpstr>New Paying Slip Introducing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2023-11-22T07:46:34Z</dcterms:created>
  <dcterms:modified xsi:type="dcterms:W3CDTF">2025-09-09T04:45:08Z</dcterms:modified>
</cp:coreProperties>
</file>